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553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25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Baur" userId="7f38b096aaed8a1e" providerId="LiveId" clId="{37E91CC3-16A9-4F19-9742-BEB3CCA951A3}"/>
    <pc:docChg chg="undo custSel addSld delSld modSld">
      <pc:chgData name="Christian Baur" userId="7f38b096aaed8a1e" providerId="LiveId" clId="{37E91CC3-16A9-4F19-9742-BEB3CCA951A3}" dt="2026-02-11T13:57:52.322" v="491" actId="6549"/>
      <pc:docMkLst>
        <pc:docMk/>
      </pc:docMkLst>
      <pc:sldChg chg="addSp delSp modSp mod">
        <pc:chgData name="Christian Baur" userId="7f38b096aaed8a1e" providerId="LiveId" clId="{37E91CC3-16A9-4F19-9742-BEB3CCA951A3}" dt="2026-02-11T13:57:52.322" v="491" actId="6549"/>
        <pc:sldMkLst>
          <pc:docMk/>
          <pc:sldMk cId="3305240478" sldId="256"/>
        </pc:sldMkLst>
        <pc:spChg chg="add mod ord topLvl">
          <ac:chgData name="Christian Baur" userId="7f38b096aaed8a1e" providerId="LiveId" clId="{37E91CC3-16A9-4F19-9742-BEB3CCA951A3}" dt="2026-02-09T11:05:08.270" v="288" actId="122"/>
          <ac:spMkLst>
            <pc:docMk/>
            <pc:sldMk cId="3305240478" sldId="256"/>
            <ac:spMk id="3" creationId="{4AEDF989-FE3E-3CA3-C167-5ACE9E4F579B}"/>
          </ac:spMkLst>
        </pc:spChg>
        <pc:spChg chg="add mod">
          <ac:chgData name="Christian Baur" userId="7f38b096aaed8a1e" providerId="LiveId" clId="{37E91CC3-16A9-4F19-9742-BEB3CCA951A3}" dt="2026-02-10T09:35:38.181" v="490" actId="1076"/>
          <ac:spMkLst>
            <pc:docMk/>
            <pc:sldMk cId="3305240478" sldId="256"/>
            <ac:spMk id="10" creationId="{5052B1EF-F831-0C45-D19C-B8E3DDC69C1C}"/>
          </ac:spMkLst>
        </pc:spChg>
        <pc:spChg chg="add mod">
          <ac:chgData name="Christian Baur" userId="7f38b096aaed8a1e" providerId="LiveId" clId="{37E91CC3-16A9-4F19-9742-BEB3CCA951A3}" dt="2026-02-11T13:57:52.322" v="491" actId="6549"/>
          <ac:spMkLst>
            <pc:docMk/>
            <pc:sldMk cId="3305240478" sldId="256"/>
            <ac:spMk id="11" creationId="{2ECACE53-BAA5-E56E-2E37-132D9F98B96C}"/>
          </ac:spMkLst>
        </pc:spChg>
        <pc:grpChg chg="add mod">
          <ac:chgData name="Christian Baur" userId="7f38b096aaed8a1e" providerId="LiveId" clId="{37E91CC3-16A9-4F19-9742-BEB3CCA951A3}" dt="2026-02-09T11:04:39.636" v="287" actId="1076"/>
          <ac:grpSpMkLst>
            <pc:docMk/>
            <pc:sldMk cId="3305240478" sldId="256"/>
            <ac:grpSpMk id="9" creationId="{45A88F02-E1EB-1ACA-F7D3-06CC25967E68}"/>
          </ac:grpSpMkLst>
        </pc:grpChg>
        <pc:picChg chg="add mod">
          <ac:chgData name="Christian Baur" userId="7f38b096aaed8a1e" providerId="LiveId" clId="{37E91CC3-16A9-4F19-9742-BEB3CCA951A3}" dt="2026-02-09T11:16:53.944" v="449" actId="1076"/>
          <ac:picMkLst>
            <pc:docMk/>
            <pc:sldMk cId="3305240478" sldId="256"/>
            <ac:picMk id="2" creationId="{8AE8D63C-E94A-AF83-D129-D0AD2FFE8DBE}"/>
          </ac:picMkLst>
        </pc:picChg>
        <pc:picChg chg="mod topLvl">
          <ac:chgData name="Christian Baur" userId="7f38b096aaed8a1e" providerId="LiveId" clId="{37E91CC3-16A9-4F19-9742-BEB3CCA951A3}" dt="2026-02-09T11:05:16.799" v="289" actId="1076"/>
          <ac:picMkLst>
            <pc:docMk/>
            <pc:sldMk cId="3305240478" sldId="256"/>
            <ac:picMk id="5" creationId="{039BCCC5-5890-49F2-A108-03D749AF2704}"/>
          </ac:picMkLst>
        </pc:picChg>
      </pc:sldChg>
      <pc:sldChg chg="new del">
        <pc:chgData name="Christian Baur" userId="7f38b096aaed8a1e" providerId="LiveId" clId="{37E91CC3-16A9-4F19-9742-BEB3CCA951A3}" dt="2026-02-09T10:12:50.051" v="5" actId="2696"/>
        <pc:sldMkLst>
          <pc:docMk/>
          <pc:sldMk cId="1244367781" sldId="257"/>
        </pc:sldMkLst>
      </pc:sldChg>
      <pc:sldChg chg="new del">
        <pc:chgData name="Christian Baur" userId="7f38b096aaed8a1e" providerId="LiveId" clId="{37E91CC3-16A9-4F19-9742-BEB3CCA951A3}" dt="2026-02-09T10:12:40.912" v="3" actId="2696"/>
        <pc:sldMkLst>
          <pc:docMk/>
          <pc:sldMk cId="1622839600" sldId="257"/>
        </pc:sldMkLst>
      </pc:sldChg>
      <pc:sldChg chg="addSp delSp modSp new del">
        <pc:chgData name="Christian Baur" userId="7f38b096aaed8a1e" providerId="LiveId" clId="{37E91CC3-16A9-4F19-9742-BEB3CCA951A3}" dt="2026-02-09T11:18:35.409" v="457" actId="2696"/>
        <pc:sldMkLst>
          <pc:docMk/>
          <pc:sldMk cId="1827115929" sldId="257"/>
        </pc:sldMkLst>
      </pc:sldChg>
      <pc:sldChg chg="addSp delSp modSp new del mod">
        <pc:chgData name="Christian Baur" userId="7f38b096aaed8a1e" providerId="LiveId" clId="{37E91CC3-16A9-4F19-9742-BEB3CCA951A3}" dt="2026-02-09T11:18:32.035" v="456" actId="2696"/>
        <pc:sldMkLst>
          <pc:docMk/>
          <pc:sldMk cId="53425696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3820"/>
            <a:ext cx="6425724" cy="3709623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596500"/>
            <a:ext cx="5669756" cy="2572564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4603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07817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7296"/>
            <a:ext cx="1630055" cy="902987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7296"/>
            <a:ext cx="4795669" cy="902987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664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6278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56429"/>
            <a:ext cx="6520220" cy="4432308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30668"/>
            <a:ext cx="6520220" cy="2330846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24083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36480"/>
            <a:ext cx="3212862" cy="676069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36480"/>
            <a:ext cx="3212862" cy="676069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563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7298"/>
            <a:ext cx="6520220" cy="20595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12029"/>
            <a:ext cx="3198096" cy="128011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92144"/>
            <a:ext cx="3198096" cy="572475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12029"/>
            <a:ext cx="3213847" cy="128011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92144"/>
            <a:ext cx="3213847" cy="572475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80660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03775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1031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0353"/>
            <a:ext cx="2438192" cy="2486237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4168"/>
            <a:ext cx="3827085" cy="7572169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96590"/>
            <a:ext cx="2438192" cy="5922078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29140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0353"/>
            <a:ext cx="2438192" cy="2486237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4168"/>
            <a:ext cx="3827085" cy="7572169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96590"/>
            <a:ext cx="2438192" cy="5922078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8483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7298"/>
            <a:ext cx="6520220" cy="2059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36480"/>
            <a:ext cx="6520220" cy="6760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875887"/>
            <a:ext cx="1700927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C7697-C1A2-4F6F-9611-B1A3C2B126E4}" type="datetimeFigureOut">
              <a:rPr lang="fr-CH" smtClean="0"/>
              <a:t>11.02.2026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875887"/>
            <a:ext cx="2551390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875887"/>
            <a:ext cx="1700927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09019-0135-4C7C-8681-C7C6AADB6BD3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8324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Logo du site web">
            <a:extLst>
              <a:ext uri="{FF2B5EF4-FFF2-40B4-BE49-F238E27FC236}">
                <a16:creationId xmlns:a16="http://schemas.microsoft.com/office/drawing/2014/main" id="{226B9ED0-C174-3096-F1A8-C9CE000945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54" y="451602"/>
            <a:ext cx="6461966" cy="7331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4" descr="Handball Logo Vector Art, Icons, and Graphics for Free Download">
            <a:extLst>
              <a:ext uri="{FF2B5EF4-FFF2-40B4-BE49-F238E27FC236}">
                <a16:creationId xmlns:a16="http://schemas.microsoft.com/office/drawing/2014/main" id="{8AE8D63C-E94A-AF83-D129-D0AD2FFE8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26711"/>
            <a:ext cx="3576580" cy="4084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45A88F02-E1EB-1ACA-F7D3-06CC25967E68}"/>
              </a:ext>
            </a:extLst>
          </p:cNvPr>
          <p:cNvGrpSpPr/>
          <p:nvPr/>
        </p:nvGrpSpPr>
        <p:grpSpPr>
          <a:xfrm>
            <a:off x="842611" y="1817772"/>
            <a:ext cx="5874451" cy="3785652"/>
            <a:chOff x="1003540" y="2751014"/>
            <a:chExt cx="5874451" cy="3785652"/>
          </a:xfrm>
        </p:grpSpPr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4AEDF989-FE3E-3CA3-C167-5ACE9E4F579B}"/>
                </a:ext>
              </a:extLst>
            </p:cNvPr>
            <p:cNvSpPr txBox="1"/>
            <p:nvPr/>
          </p:nvSpPr>
          <p:spPr>
            <a:xfrm rot="20624880">
              <a:off x="1003540" y="2751014"/>
              <a:ext cx="5874451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H" sz="4800" dirty="0">
                  <a:latin typeface="Forte" panose="03060902040502070203" pitchFamily="66" charset="0"/>
                </a:rPr>
                <a:t>Plus forte avec toi</a:t>
              </a:r>
            </a:p>
            <a:p>
              <a:pPr algn="ctr"/>
              <a:endParaRPr lang="fr-CH" sz="4800" dirty="0">
                <a:latin typeface="Forte" panose="03060902040502070203" pitchFamily="66" charset="0"/>
              </a:endParaRPr>
            </a:p>
            <a:p>
              <a:pPr algn="ctr"/>
              <a:endParaRPr lang="fr-CH" sz="4800" dirty="0">
                <a:latin typeface="Forte" panose="03060902040502070203" pitchFamily="66" charset="0"/>
              </a:endParaRPr>
            </a:p>
            <a:p>
              <a:pPr algn="ctr"/>
              <a:r>
                <a:rPr lang="fr-CH" sz="4800" dirty="0">
                  <a:latin typeface="Forte" panose="03060902040502070203" pitchFamily="66" charset="0"/>
                </a:rPr>
                <a:t>Rejoins la nouvelle équipe du HC Crissier</a:t>
              </a:r>
            </a:p>
          </p:txBody>
        </p:sp>
        <p:pic>
          <p:nvPicPr>
            <p:cNvPr id="5" name="Image 4">
              <a:extLst>
                <a:ext uri="{FF2B5EF4-FFF2-40B4-BE49-F238E27FC236}">
                  <a16:creationId xmlns:a16="http://schemas.microsoft.com/office/drawing/2014/main" id="{039BCCC5-5890-49F2-A108-03D749AF27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640000">
              <a:off x="3274014" y="3549934"/>
              <a:ext cx="1333500" cy="1557388"/>
            </a:xfrm>
            <a:prstGeom prst="rect">
              <a:avLst/>
            </a:prstGeom>
          </p:spPr>
        </p:pic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5052B1EF-F831-0C45-D19C-B8E3DDC69C1C}"/>
              </a:ext>
            </a:extLst>
          </p:cNvPr>
          <p:cNvSpPr txBox="1"/>
          <p:nvPr/>
        </p:nvSpPr>
        <p:spPr>
          <a:xfrm>
            <a:off x="3080542" y="6430899"/>
            <a:ext cx="4380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>
                <a:latin typeface="Arial" panose="020B0604020202020204" pitchFamily="34" charset="0"/>
                <a:cs typeface="Arial" panose="020B0604020202020204" pitchFamily="34" charset="0"/>
              </a:rPr>
              <a:t>Par WhatsApp</a:t>
            </a:r>
          </a:p>
          <a:p>
            <a:r>
              <a:rPr lang="fr-CH" sz="2400" b="1" dirty="0">
                <a:latin typeface="Arial" panose="020B0604020202020204" pitchFamily="34" charset="0"/>
                <a:cs typeface="Arial" panose="020B0604020202020204" pitchFamily="34" charset="0"/>
              </a:rPr>
              <a:t>Steeve (079 219 51 66)</a:t>
            </a:r>
          </a:p>
          <a:p>
            <a:r>
              <a:rPr lang="fr-CH" sz="2400" b="1" dirty="0">
                <a:latin typeface="Arial" panose="020B0604020202020204" pitchFamily="34" charset="0"/>
                <a:cs typeface="Arial" panose="020B0604020202020204" pitchFamily="34" charset="0"/>
              </a:rPr>
              <a:t>te renseignera sur la saison 2026-2027.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ECACE53-BAA5-E56E-2E37-132D9F98B96C}"/>
              </a:ext>
            </a:extLst>
          </p:cNvPr>
          <p:cNvSpPr txBox="1"/>
          <p:nvPr/>
        </p:nvSpPr>
        <p:spPr>
          <a:xfrm rot="21147562">
            <a:off x="3310469" y="8689686"/>
            <a:ext cx="3920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3600">
                <a:latin typeface="Forte" panose="03060902040502070203" pitchFamily="66" charset="0"/>
              </a:rPr>
              <a:t>TOUTES ensemble</a:t>
            </a:r>
            <a:endParaRPr lang="fr-CH" sz="3600" dirty="0">
              <a:latin typeface="Forte" panose="03060902040502070203" pitchFamily="66" charset="0"/>
            </a:endParaRPr>
          </a:p>
          <a:p>
            <a:r>
              <a:rPr lang="fr-CH" sz="3600" dirty="0">
                <a:latin typeface="Forte" panose="03060902040502070203" pitchFamily="66" charset="0"/>
              </a:rPr>
              <a:t>à </a:t>
            </a:r>
            <a:r>
              <a:rPr lang="fr-CH" sz="3600" dirty="0" err="1">
                <a:latin typeface="Forte" panose="03060902040502070203" pitchFamily="66" charset="0"/>
              </a:rPr>
              <a:t>Marcolet</a:t>
            </a:r>
            <a:endParaRPr lang="fr-CH" sz="36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2404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81</TotalTime>
  <Words>31</Words>
  <Application>Microsoft Office PowerPoint</Application>
  <PresentationFormat>Personnalisé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Forte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Baur</dc:creator>
  <cp:lastModifiedBy>Christian Baur</cp:lastModifiedBy>
  <cp:revision>1</cp:revision>
  <dcterms:created xsi:type="dcterms:W3CDTF">2026-02-08T18:21:52Z</dcterms:created>
  <dcterms:modified xsi:type="dcterms:W3CDTF">2026-02-11T13:58:31Z</dcterms:modified>
</cp:coreProperties>
</file>