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199313" cy="8999538"/>
  <p:notesSz cx="6797675" cy="9926638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C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271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Baur" userId="7f38b096aaed8a1e" providerId="LiveId" clId="{B36C07A6-8160-4461-B36B-DADB711961F8}"/>
    <pc:docChg chg="custSel modSld">
      <pc:chgData name="Christian Baur" userId="7f38b096aaed8a1e" providerId="LiveId" clId="{B36C07A6-8160-4461-B36B-DADB711961F8}" dt="2025-06-01T18:45:29.887" v="10" actId="1076"/>
      <pc:docMkLst>
        <pc:docMk/>
      </pc:docMkLst>
      <pc:sldChg chg="addSp delSp modSp mod">
        <pc:chgData name="Christian Baur" userId="7f38b096aaed8a1e" providerId="LiveId" clId="{B36C07A6-8160-4461-B36B-DADB711961F8}" dt="2025-06-01T18:45:29.887" v="10" actId="1076"/>
        <pc:sldMkLst>
          <pc:docMk/>
          <pc:sldMk cId="0" sldId="256"/>
        </pc:sldMkLst>
      </pc:sldChg>
    </pc:docChg>
  </pc:docChgLst>
  <pc:docChgLst>
    <pc:chgData name="Martine Bonzon" userId="6bfda97e550abc6d" providerId="LiveId" clId="{27168FE4-2D84-45CC-86D4-398E98A5DF35}"/>
    <pc:docChg chg="modSld">
      <pc:chgData name="Martine Bonzon" userId="6bfda97e550abc6d" providerId="LiveId" clId="{27168FE4-2D84-45CC-86D4-398E98A5DF35}" dt="2025-08-11T14:08:39.185" v="12" actId="20577"/>
      <pc:docMkLst>
        <pc:docMk/>
      </pc:docMkLst>
      <pc:sldChg chg="modSp mod">
        <pc:chgData name="Martine Bonzon" userId="6bfda97e550abc6d" providerId="LiveId" clId="{27168FE4-2D84-45CC-86D4-398E98A5DF35}" dt="2025-08-11T14:08:39.185" v="12" actId="20577"/>
        <pc:sldMkLst>
          <pc:docMk/>
          <pc:sldMk cId="0" sldId="256"/>
        </pc:sldMkLst>
        <pc:spChg chg="mod">
          <ac:chgData name="Martine Bonzon" userId="6bfda97e550abc6d" providerId="LiveId" clId="{27168FE4-2D84-45CC-86D4-398E98A5DF35}" dt="2025-08-11T14:08:35.215" v="7" actId="20577"/>
          <ac:spMkLst>
            <pc:docMk/>
            <pc:sldMk cId="0" sldId="256"/>
            <ac:spMk id="1580856375" creationId="{00000000-0000-0000-0000-000000000000}"/>
          </ac:spMkLst>
        </pc:spChg>
        <pc:spChg chg="mod">
          <ac:chgData name="Martine Bonzon" userId="6bfda97e550abc6d" providerId="LiveId" clId="{27168FE4-2D84-45CC-86D4-398E98A5DF35}" dt="2025-08-11T14:08:39.185" v="12" actId="20577"/>
          <ac:spMkLst>
            <pc:docMk/>
            <pc:sldMk cId="0" sldId="256"/>
            <ac:spMk id="174030774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806008" cy="5060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667897" y="0"/>
            <a:ext cx="2806008" cy="5060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667897" y="0"/>
            <a:ext cx="2806008" cy="5060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47540" y="4853879"/>
            <a:ext cx="5180323" cy="39713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79933"/>
            <a:ext cx="2806008" cy="506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667897" y="9579933"/>
            <a:ext cx="2806008" cy="506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38FFB0-BCE5-CC8B-270D-B00334920FB5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7677972" name="Title 1"/>
          <p:cNvSpPr>
            <a:spLocks noGrp="1"/>
          </p:cNvSpPr>
          <p:nvPr>
            <p:ph type="ctrTitle"/>
          </p:nvPr>
        </p:nvSpPr>
        <p:spPr bwMode="auto">
          <a:xfrm>
            <a:off x="539948" y="1472841"/>
            <a:ext cx="6119414" cy="3133171"/>
          </a:xfrm>
        </p:spPr>
        <p:txBody>
          <a:bodyPr anchor="b"/>
          <a:lstStyle>
            <a:lvl1pPr algn="ctr">
              <a:defRPr sz="47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608090913" name="Subtitle 2"/>
          <p:cNvSpPr>
            <a:spLocks noGrp="1"/>
          </p:cNvSpPr>
          <p:nvPr>
            <p:ph type="subTitle" idx="1"/>
          </p:nvPr>
        </p:nvSpPr>
        <p:spPr bwMode="auto">
          <a:xfrm>
            <a:off x="899913" y="4726841"/>
            <a:ext cx="5399484" cy="2172803"/>
          </a:xfrm>
        </p:spPr>
        <p:txBody>
          <a:bodyPr/>
          <a:lstStyle>
            <a:lvl1pPr marL="0" indent="0" algn="ctr">
              <a:buNone/>
              <a:defRPr sz="1900"/>
            </a:lvl1pPr>
            <a:lvl2pPr marL="359954" indent="0" algn="ctr">
              <a:buNone/>
              <a:defRPr sz="1600"/>
            </a:lvl2pPr>
            <a:lvl3pPr marL="719907" indent="0" algn="ctr">
              <a:buNone/>
              <a:defRPr sz="1400"/>
            </a:lvl3pPr>
            <a:lvl4pPr marL="1079861" indent="0" algn="ctr">
              <a:buNone/>
              <a:defRPr sz="1250"/>
            </a:lvl4pPr>
            <a:lvl5pPr marL="1439814" indent="0" algn="ctr">
              <a:buNone/>
              <a:defRPr sz="1250"/>
            </a:lvl5pPr>
            <a:lvl6pPr marL="1799768" indent="0" algn="ctr">
              <a:buNone/>
              <a:defRPr sz="1250"/>
            </a:lvl6pPr>
            <a:lvl7pPr marL="2159721" indent="0" algn="ctr">
              <a:buNone/>
              <a:defRPr sz="1250"/>
            </a:lvl7pPr>
            <a:lvl8pPr marL="2519675" indent="0" algn="ctr">
              <a:buNone/>
              <a:defRPr sz="1250"/>
            </a:lvl8pPr>
            <a:lvl9pPr marL="2879628" indent="0" algn="ctr">
              <a:buNone/>
              <a:defRPr sz="125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10117825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47033642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CH"/>
          </a:p>
        </p:txBody>
      </p:sp>
      <p:sp>
        <p:nvSpPr>
          <p:cNvPr id="4403994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806525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9838402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6793282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9554906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CH"/>
          </a:p>
        </p:txBody>
      </p:sp>
      <p:sp>
        <p:nvSpPr>
          <p:cNvPr id="8604695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271335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5152008" y="479142"/>
            <a:ext cx="1552351" cy="7626691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366701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94952" y="479142"/>
            <a:ext cx="4567063" cy="7626691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207731200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20944696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CH"/>
          </a:p>
        </p:txBody>
      </p:sp>
      <p:sp>
        <p:nvSpPr>
          <p:cNvPr id="36855813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134173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79933464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201598947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11838608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CH"/>
          </a:p>
        </p:txBody>
      </p:sp>
      <p:sp>
        <p:nvSpPr>
          <p:cNvPr id="180463031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0762415" name="Title 1"/>
          <p:cNvSpPr>
            <a:spLocks noGrp="1"/>
          </p:cNvSpPr>
          <p:nvPr>
            <p:ph type="title"/>
          </p:nvPr>
        </p:nvSpPr>
        <p:spPr bwMode="auto">
          <a:xfrm>
            <a:off x="491203" y="2243637"/>
            <a:ext cx="6209406" cy="3743556"/>
          </a:xfrm>
        </p:spPr>
        <p:txBody>
          <a:bodyPr anchor="b"/>
          <a:lstStyle>
            <a:lvl1pPr>
              <a:defRPr sz="47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958943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1203" y="6022609"/>
            <a:ext cx="6209406" cy="1968647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3599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028586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56648545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CH"/>
          </a:p>
        </p:txBody>
      </p:sp>
      <p:sp>
        <p:nvSpPr>
          <p:cNvPr id="11951147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996522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65932156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94952" y="2395710"/>
            <a:ext cx="3059707" cy="5710123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99131247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644651" y="2395710"/>
            <a:ext cx="3059707" cy="5710123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44914245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69605345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CH"/>
          </a:p>
        </p:txBody>
      </p:sp>
      <p:sp>
        <p:nvSpPr>
          <p:cNvPr id="101805113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4444001" name="Title 1"/>
          <p:cNvSpPr>
            <a:spLocks noGrp="1"/>
          </p:cNvSpPr>
          <p:nvPr>
            <p:ph type="title"/>
          </p:nvPr>
        </p:nvSpPr>
        <p:spPr bwMode="auto">
          <a:xfrm>
            <a:off x="495890" y="479143"/>
            <a:ext cx="6209406" cy="1739494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44731551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890" y="2206136"/>
            <a:ext cx="3045644" cy="10811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9954" indent="0">
              <a:buNone/>
              <a:defRPr sz="1600" b="1"/>
            </a:lvl2pPr>
            <a:lvl3pPr marL="719907" indent="0">
              <a:buNone/>
              <a:defRPr sz="1400" b="1"/>
            </a:lvl3pPr>
            <a:lvl4pPr marL="1079861" indent="0">
              <a:buNone/>
              <a:defRPr sz="1250" b="1"/>
            </a:lvl4pPr>
            <a:lvl5pPr marL="1439814" indent="0">
              <a:buNone/>
              <a:defRPr sz="1250" b="1"/>
            </a:lvl5pPr>
            <a:lvl6pPr marL="1799768" indent="0">
              <a:buNone/>
              <a:defRPr sz="1250" b="1"/>
            </a:lvl6pPr>
            <a:lvl7pPr marL="2159721" indent="0">
              <a:buNone/>
              <a:defRPr sz="1250" b="1"/>
            </a:lvl7pPr>
            <a:lvl8pPr marL="2519675" indent="0">
              <a:buNone/>
              <a:defRPr sz="1250" b="1"/>
            </a:lvl8pPr>
            <a:lvl9pPr marL="2879628" indent="0">
              <a:buNone/>
              <a:defRPr sz="125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3288960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95890" y="3287331"/>
            <a:ext cx="3045644" cy="4835169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37120100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3644651" y="2206136"/>
            <a:ext cx="3060645" cy="10811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9954" indent="0">
              <a:buNone/>
              <a:defRPr sz="1600" b="1"/>
            </a:lvl2pPr>
            <a:lvl3pPr marL="719907" indent="0">
              <a:buNone/>
              <a:defRPr sz="1400" b="1"/>
            </a:lvl3pPr>
            <a:lvl4pPr marL="1079861" indent="0">
              <a:buNone/>
              <a:defRPr sz="1250" b="1"/>
            </a:lvl4pPr>
            <a:lvl5pPr marL="1439814" indent="0">
              <a:buNone/>
              <a:defRPr sz="1250" b="1"/>
            </a:lvl5pPr>
            <a:lvl6pPr marL="1799768" indent="0">
              <a:buNone/>
              <a:defRPr sz="1250" b="1"/>
            </a:lvl6pPr>
            <a:lvl7pPr marL="2159721" indent="0">
              <a:buNone/>
              <a:defRPr sz="1250" b="1"/>
            </a:lvl7pPr>
            <a:lvl8pPr marL="2519675" indent="0">
              <a:buNone/>
              <a:defRPr sz="1250" b="1"/>
            </a:lvl8pPr>
            <a:lvl9pPr marL="2879628" indent="0">
              <a:buNone/>
              <a:defRPr sz="125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3940232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3644651" y="3287331"/>
            <a:ext cx="3060645" cy="4835169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50368481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42605478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CH"/>
          </a:p>
        </p:txBody>
      </p:sp>
      <p:sp>
        <p:nvSpPr>
          <p:cNvPr id="27789461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780043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97108968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50276612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CH"/>
          </a:p>
        </p:txBody>
      </p:sp>
      <p:sp>
        <p:nvSpPr>
          <p:cNvPr id="1372249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183887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106758129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CH"/>
          </a:p>
        </p:txBody>
      </p:sp>
      <p:sp>
        <p:nvSpPr>
          <p:cNvPr id="53159619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4302120" name="Title 1"/>
          <p:cNvSpPr>
            <a:spLocks noGrp="1"/>
          </p:cNvSpPr>
          <p:nvPr>
            <p:ph type="title"/>
          </p:nvPr>
        </p:nvSpPr>
        <p:spPr bwMode="auto">
          <a:xfrm>
            <a:off x="495889" y="599968"/>
            <a:ext cx="2321965" cy="2099891"/>
          </a:xfrm>
        </p:spPr>
        <p:txBody>
          <a:bodyPr anchor="b"/>
          <a:lstStyle>
            <a:lvl1pPr>
              <a:defRPr sz="2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276849569" name="Content Placeholder 2"/>
          <p:cNvSpPr>
            <a:spLocks noGrp="1"/>
          </p:cNvSpPr>
          <p:nvPr>
            <p:ph idx="1"/>
          </p:nvPr>
        </p:nvSpPr>
        <p:spPr bwMode="auto">
          <a:xfrm>
            <a:off x="3060645" y="1295768"/>
            <a:ext cx="3644651" cy="639550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50178067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95889" y="2699861"/>
            <a:ext cx="2321965" cy="5001826"/>
          </a:xfrm>
        </p:spPr>
        <p:txBody>
          <a:bodyPr/>
          <a:lstStyle>
            <a:lvl1pPr marL="0" indent="0">
              <a:buNone/>
              <a:defRPr sz="1250"/>
            </a:lvl1pPr>
            <a:lvl2pPr marL="359954" indent="0">
              <a:buNone/>
              <a:defRPr sz="1100"/>
            </a:lvl2pPr>
            <a:lvl3pPr marL="719907" indent="0">
              <a:buNone/>
              <a:defRPr sz="950"/>
            </a:lvl3pPr>
            <a:lvl4pPr marL="1079861" indent="0">
              <a:buNone/>
              <a:defRPr sz="800"/>
            </a:lvl4pPr>
            <a:lvl5pPr marL="1439814" indent="0">
              <a:buNone/>
              <a:defRPr sz="800"/>
            </a:lvl5pPr>
            <a:lvl6pPr marL="1799768" indent="0">
              <a:buNone/>
              <a:defRPr sz="800"/>
            </a:lvl6pPr>
            <a:lvl7pPr marL="2159721" indent="0">
              <a:buNone/>
              <a:defRPr sz="800"/>
            </a:lvl7pPr>
            <a:lvl8pPr marL="2519675" indent="0">
              <a:buNone/>
              <a:defRPr sz="800"/>
            </a:lvl8pPr>
            <a:lvl9pPr marL="2879628" indent="0">
              <a:buNone/>
              <a:defRPr sz="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5370083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12480749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CH"/>
          </a:p>
        </p:txBody>
      </p:sp>
      <p:sp>
        <p:nvSpPr>
          <p:cNvPr id="18777107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3400631" name="Title 1"/>
          <p:cNvSpPr>
            <a:spLocks noGrp="1"/>
          </p:cNvSpPr>
          <p:nvPr>
            <p:ph type="title"/>
          </p:nvPr>
        </p:nvSpPr>
        <p:spPr bwMode="auto">
          <a:xfrm>
            <a:off x="495889" y="599968"/>
            <a:ext cx="2321965" cy="2099891"/>
          </a:xfrm>
        </p:spPr>
        <p:txBody>
          <a:bodyPr anchor="b"/>
          <a:lstStyle>
            <a:lvl1pPr>
              <a:defRPr sz="2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46117145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3060645" y="1295768"/>
            <a:ext cx="3644651" cy="6395504"/>
          </a:xfrm>
        </p:spPr>
        <p:txBody>
          <a:bodyPr anchor="t"/>
          <a:lstStyle>
            <a:lvl1pPr marL="0" indent="0">
              <a:buNone/>
              <a:defRPr sz="2500"/>
            </a:lvl1pPr>
            <a:lvl2pPr marL="359954" indent="0">
              <a:buNone/>
              <a:defRPr sz="2200"/>
            </a:lvl2pPr>
            <a:lvl3pPr marL="719907" indent="0">
              <a:buNone/>
              <a:defRPr sz="1900"/>
            </a:lvl3pPr>
            <a:lvl4pPr marL="1079861" indent="0">
              <a:buNone/>
              <a:defRPr sz="1600"/>
            </a:lvl4pPr>
            <a:lvl5pPr marL="1439814" indent="0">
              <a:buNone/>
              <a:defRPr sz="1600"/>
            </a:lvl5pPr>
            <a:lvl6pPr marL="1799768" indent="0">
              <a:buNone/>
              <a:defRPr sz="1600"/>
            </a:lvl6pPr>
            <a:lvl7pPr marL="2159721" indent="0">
              <a:buNone/>
              <a:defRPr sz="1600"/>
            </a:lvl7pPr>
            <a:lvl8pPr marL="2519675" indent="0">
              <a:buNone/>
              <a:defRPr sz="1600"/>
            </a:lvl8pPr>
            <a:lvl9pPr marL="2879628" indent="0">
              <a:buNone/>
              <a:defRPr sz="16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/>
          </a:p>
        </p:txBody>
      </p:sp>
      <p:sp>
        <p:nvSpPr>
          <p:cNvPr id="114812024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95889" y="2699861"/>
            <a:ext cx="2321965" cy="5001826"/>
          </a:xfrm>
        </p:spPr>
        <p:txBody>
          <a:bodyPr/>
          <a:lstStyle>
            <a:lvl1pPr marL="0" indent="0">
              <a:buNone/>
              <a:defRPr sz="1250"/>
            </a:lvl1pPr>
            <a:lvl2pPr marL="359954" indent="0">
              <a:buNone/>
              <a:defRPr sz="1100"/>
            </a:lvl2pPr>
            <a:lvl3pPr marL="719907" indent="0">
              <a:buNone/>
              <a:defRPr sz="950"/>
            </a:lvl3pPr>
            <a:lvl4pPr marL="1079861" indent="0">
              <a:buNone/>
              <a:defRPr sz="800"/>
            </a:lvl4pPr>
            <a:lvl5pPr marL="1439814" indent="0">
              <a:buNone/>
              <a:defRPr sz="800"/>
            </a:lvl5pPr>
            <a:lvl6pPr marL="1799768" indent="0">
              <a:buNone/>
              <a:defRPr sz="800"/>
            </a:lvl6pPr>
            <a:lvl7pPr marL="2159721" indent="0">
              <a:buNone/>
              <a:defRPr sz="800"/>
            </a:lvl7pPr>
            <a:lvl8pPr marL="2519675" indent="0">
              <a:buNone/>
              <a:defRPr sz="800"/>
            </a:lvl8pPr>
            <a:lvl9pPr marL="2879628" indent="0">
              <a:buNone/>
              <a:defRPr sz="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9191025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137058421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CH"/>
          </a:p>
        </p:txBody>
      </p:sp>
      <p:sp>
        <p:nvSpPr>
          <p:cNvPr id="176482275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3000">
              <a:srgbClr val="BBE5DE"/>
            </a:gs>
            <a:gs pos="90000">
              <a:srgbClr val="68C4B5"/>
            </a:gs>
            <a:gs pos="100000">
              <a:srgbClr val="18A48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7584503" name="Title Placeholder 1"/>
          <p:cNvSpPr>
            <a:spLocks noGrp="1"/>
          </p:cNvSpPr>
          <p:nvPr>
            <p:ph type="title"/>
          </p:nvPr>
        </p:nvSpPr>
        <p:spPr bwMode="auto">
          <a:xfrm>
            <a:off x="494952" y="479143"/>
            <a:ext cx="6209406" cy="17394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3705110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4952" y="2395710"/>
            <a:ext cx="6209406" cy="5710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8089381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94952" y="8341239"/>
            <a:ext cx="1619844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055B96-55C4-4E72-831B-48EE87E8E8BC}" type="datetimeFigureOut">
              <a:rPr lang="fr-CH"/>
              <a:t>23.07.2026</a:t>
            </a:fld>
            <a:endParaRPr lang="fr-CH"/>
          </a:p>
        </p:txBody>
      </p:sp>
      <p:sp>
        <p:nvSpPr>
          <p:cNvPr id="137603737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2384772" y="8341239"/>
            <a:ext cx="2429767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74312563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5084514" y="8341239"/>
            <a:ext cx="1619844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22AD1AF-BA8F-4A20-9818-203252EC3B52}" type="slidenum">
              <a:rPr lang="fr-CH"/>
              <a:t>‹N°›</a:t>
            </a:fld>
            <a:endParaRPr lang="fr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19907">
        <a:lnSpc>
          <a:spcPct val="90000"/>
        </a:lnSpc>
        <a:spcBef>
          <a:spcPts val="0"/>
        </a:spcBef>
        <a:buNone/>
        <a:defRPr sz="34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>
        <a:lnSpc>
          <a:spcPct val="90000"/>
        </a:lnSpc>
        <a:spcBef>
          <a:spcPts val="787"/>
        </a:spcBef>
        <a:buFont typeface="Arial"/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>
        <a:lnSpc>
          <a:spcPct val="90000"/>
        </a:lnSpc>
        <a:spcBef>
          <a:spcPts val="394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>
        <a:lnSpc>
          <a:spcPct val="90000"/>
        </a:lnSpc>
        <a:spcBef>
          <a:spcPts val="394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3pPr>
      <a:lvl4pPr marL="1259836" indent="-179977" algn="l" defTabSz="719907">
        <a:lnSpc>
          <a:spcPct val="90000"/>
        </a:lnSpc>
        <a:spcBef>
          <a:spcPts val="394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>
        <a:lnSpc>
          <a:spcPct val="90000"/>
        </a:lnSpc>
        <a:spcBef>
          <a:spcPts val="394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>
        <a:lnSpc>
          <a:spcPct val="90000"/>
        </a:lnSpc>
        <a:spcBef>
          <a:spcPts val="394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>
        <a:lnSpc>
          <a:spcPct val="90000"/>
        </a:lnSpc>
        <a:spcBef>
          <a:spcPts val="394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>
        <a:lnSpc>
          <a:spcPct val="90000"/>
        </a:lnSpc>
        <a:spcBef>
          <a:spcPts val="394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>
        <a:lnSpc>
          <a:spcPct val="90000"/>
        </a:lnSpc>
        <a:spcBef>
          <a:spcPts val="394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>
        <a:defRPr sz="14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>
        <a:defRPr sz="14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>
        <a:defRPr sz="1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1D203CF-7DDC-4635-6C80-B3DFE79214BE}"/>
              </a:ext>
            </a:extLst>
          </p:cNvPr>
          <p:cNvSpPr/>
          <p:nvPr/>
        </p:nvSpPr>
        <p:spPr>
          <a:xfrm>
            <a:off x="56" y="3111479"/>
            <a:ext cx="7200000" cy="4261696"/>
          </a:xfrm>
          <a:prstGeom prst="rect">
            <a:avLst/>
          </a:prstGeom>
          <a:solidFill>
            <a:srgbClr val="0D4C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93F7ADD-B3BB-F957-3765-02CE0A9FB4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256" y="3055706"/>
            <a:ext cx="3384000" cy="4992649"/>
          </a:xfrm>
          <a:prstGeom prst="rect">
            <a:avLst/>
          </a:prstGeom>
        </p:spPr>
      </p:pic>
      <p:pic>
        <p:nvPicPr>
          <p:cNvPr id="548704578" name="Picture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2048" y="251297"/>
            <a:ext cx="7056000" cy="79943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5AB1F9B-CDA3-FD80-C15F-7D78AE69D519}"/>
              </a:ext>
            </a:extLst>
          </p:cNvPr>
          <p:cNvSpPr txBox="1"/>
          <p:nvPr/>
        </p:nvSpPr>
        <p:spPr>
          <a:xfrm>
            <a:off x="56" y="1187401"/>
            <a:ext cx="7199314" cy="584775"/>
          </a:xfrm>
          <a:prstGeom prst="rect">
            <a:avLst/>
          </a:prstGeom>
          <a:solidFill>
            <a:srgbClr val="0D4C87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H" sz="3200" b="1" dirty="0">
                <a:solidFill>
                  <a:schemeClr val="bg1"/>
                </a:solidFill>
                <a:latin typeface="Aptos" panose="020B0004020202020204" pitchFamily="34" charset="0"/>
              </a:rPr>
              <a:t>MARCOLET HANDBALL CUP 2026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72BB331-7FAE-C1C9-1670-F687C4646899}"/>
              </a:ext>
            </a:extLst>
          </p:cNvPr>
          <p:cNvSpPr txBox="1"/>
          <p:nvPr/>
        </p:nvSpPr>
        <p:spPr bwMode="auto">
          <a:xfrm>
            <a:off x="56" y="2252118"/>
            <a:ext cx="7199314" cy="954107"/>
          </a:xfrm>
          <a:prstGeom prst="rect">
            <a:avLst/>
          </a:prstGeom>
          <a:solidFill>
            <a:srgbClr val="0D4C87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H" sz="2800" b="1" dirty="0">
                <a:solidFill>
                  <a:schemeClr val="bg1"/>
                </a:solidFill>
                <a:latin typeface="Aptos" panose="020B0004020202020204" pitchFamily="34" charset="0"/>
              </a:rPr>
              <a:t>samedi 22 août: tournoi masculin H2/H3</a:t>
            </a:r>
          </a:p>
          <a:p>
            <a:pPr algn="ctr"/>
            <a:r>
              <a:rPr lang="fr-CH" sz="2800" b="1" dirty="0">
                <a:solidFill>
                  <a:schemeClr val="bg1"/>
                </a:solidFill>
                <a:latin typeface="Aptos" panose="020B0004020202020204" pitchFamily="34" charset="0"/>
              </a:rPr>
              <a:t>dimanche 23 août: tournoi féminin D2/D3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8FDEA6D-7E78-4A78-1140-7E5CB999B411}"/>
              </a:ext>
            </a:extLst>
          </p:cNvPr>
          <p:cNvSpPr txBox="1"/>
          <p:nvPr/>
        </p:nvSpPr>
        <p:spPr bwMode="auto">
          <a:xfrm>
            <a:off x="56" y="1743412"/>
            <a:ext cx="7199314" cy="46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2800" b="1" dirty="0">
                <a:solidFill>
                  <a:srgbClr val="0D4C87"/>
                </a:solidFill>
                <a:latin typeface="Aptos" panose="020B0004020202020204" pitchFamily="34" charset="0"/>
              </a:rPr>
              <a:t>Préparation d’avant-saison: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B15157C-AD88-F72A-C743-0D5B6ADBF2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4256" y="3189057"/>
            <a:ext cx="3384000" cy="329468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907199CF-6919-0548-4BC5-0A5FCC7A7D09}"/>
              </a:ext>
            </a:extLst>
          </p:cNvPr>
          <p:cNvSpPr txBox="1"/>
          <p:nvPr/>
        </p:nvSpPr>
        <p:spPr bwMode="auto">
          <a:xfrm>
            <a:off x="56" y="7343082"/>
            <a:ext cx="7200000" cy="163121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CH" sz="2000" b="1">
                <a:latin typeface="Aptos" panose="020B0004020202020204" pitchFamily="34" charset="0"/>
              </a:rPr>
              <a:t>   A </a:t>
            </a:r>
            <a:r>
              <a:rPr lang="fr-CH" sz="2000" b="1" dirty="0">
                <a:latin typeface="Aptos" panose="020B0004020202020204" pitchFamily="34" charset="0"/>
              </a:rPr>
              <a:t>notre buvette sur place:</a:t>
            </a:r>
          </a:p>
          <a:p>
            <a:r>
              <a:rPr lang="fr-CH" sz="2000" b="1" dirty="0">
                <a:latin typeface="Aptos" panose="020B0004020202020204" pitchFamily="34" charset="0"/>
              </a:rPr>
              <a:t>   Assiettes de pâtes (sauces à choix)</a:t>
            </a:r>
          </a:p>
          <a:p>
            <a:r>
              <a:rPr lang="fr-CH" sz="2000" b="1" dirty="0">
                <a:latin typeface="Aptos" panose="020B0004020202020204" pitchFamily="34" charset="0"/>
              </a:rPr>
              <a:t>   Saucisses de veau / Frites maison </a:t>
            </a:r>
          </a:p>
          <a:p>
            <a:r>
              <a:rPr lang="fr-CH" sz="2000" b="1" dirty="0">
                <a:latin typeface="Aptos" panose="020B0004020202020204" pitchFamily="34" charset="0"/>
              </a:rPr>
              <a:t>   Hot dog (vienne de poulet ou merguez)</a:t>
            </a:r>
          </a:p>
          <a:p>
            <a:r>
              <a:rPr lang="fr-CH" sz="2000" b="1" dirty="0">
                <a:latin typeface="Aptos" panose="020B0004020202020204" pitchFamily="34" charset="0"/>
              </a:rPr>
              <a:t>   Minérales / Bières artisanales / Vins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06EAFA3-CB2C-D3B7-720E-1EA4A4DC1070}"/>
              </a:ext>
            </a:extLst>
          </p:cNvPr>
          <p:cNvGrpSpPr/>
          <p:nvPr/>
        </p:nvGrpSpPr>
        <p:grpSpPr>
          <a:xfrm>
            <a:off x="5333712" y="7330533"/>
            <a:ext cx="1722328" cy="1633732"/>
            <a:chOff x="5699263" y="6957810"/>
            <a:chExt cx="1722328" cy="1633732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3D9ACF62-D719-F84C-E8EF-1645CACFC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4973" y="7206303"/>
              <a:ext cx="925804" cy="1086942"/>
            </a:xfrm>
            <a:prstGeom prst="rect">
              <a:avLst/>
            </a:prstGeom>
          </p:spPr>
        </p:pic>
        <p:pic>
          <p:nvPicPr>
            <p:cNvPr id="5" name="Picture 6">
              <a:extLst>
                <a:ext uri="{FF2B5EF4-FFF2-40B4-BE49-F238E27FC236}">
                  <a16:creationId xmlns:a16="http://schemas.microsoft.com/office/drawing/2014/main" id="{322D2B27-E95C-56E9-142B-5A40359812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5699263" y="8273770"/>
              <a:ext cx="268685" cy="268685"/>
            </a:xfrm>
            <a:prstGeom prst="rect">
              <a:avLst/>
            </a:prstGeom>
            <a:noFill/>
          </p:spPr>
        </p:pic>
        <p:sp>
          <p:nvSpPr>
            <p:cNvPr id="6" name="ZoneTexte 28">
              <a:extLst>
                <a:ext uri="{FF2B5EF4-FFF2-40B4-BE49-F238E27FC236}">
                  <a16:creationId xmlns:a16="http://schemas.microsoft.com/office/drawing/2014/main" id="{E21E153B-5C1F-0CD3-C860-5E60079FEFF5}"/>
                </a:ext>
              </a:extLst>
            </p:cNvPr>
            <p:cNvSpPr txBox="1"/>
            <p:nvPr/>
          </p:nvSpPr>
          <p:spPr bwMode="auto">
            <a:xfrm>
              <a:off x="5935737" y="8252988"/>
              <a:ext cx="14858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600" b="1" dirty="0">
                  <a:solidFill>
                    <a:srgbClr val="024A94"/>
                  </a:solidFill>
                  <a:latin typeface="Aptos" panose="020B0004020202020204" pitchFamily="34" charset="0"/>
                </a:rPr>
                <a:t>@hc_crissier</a:t>
              </a:r>
              <a:endParaRPr sz="1600" b="1" dirty="0">
                <a:solidFill>
                  <a:srgbClr val="024A94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FAAF4BB-EE9B-D645-C2EA-BFC6364FD2C9}"/>
                </a:ext>
              </a:extLst>
            </p:cNvPr>
            <p:cNvSpPr txBox="1"/>
            <p:nvPr/>
          </p:nvSpPr>
          <p:spPr>
            <a:xfrm>
              <a:off x="5886895" y="6957810"/>
              <a:ext cx="13019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sz="1400" b="1" dirty="0">
                  <a:solidFill>
                    <a:srgbClr val="0D4C87"/>
                  </a:solidFill>
                  <a:latin typeface="Aptos" panose="020B0004020202020204" pitchFamily="34" charset="0"/>
                </a:rPr>
                <a:t>UN EVENT DU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B81A7FFF-8AC4-90F3-396F-B86428DAFE2A}"/>
              </a:ext>
            </a:extLst>
          </p:cNvPr>
          <p:cNvSpPr txBox="1"/>
          <p:nvPr/>
        </p:nvSpPr>
        <p:spPr>
          <a:xfrm>
            <a:off x="3577509" y="6434528"/>
            <a:ext cx="3491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Inscription : CHF 150.- / équipe</a:t>
            </a:r>
          </a:p>
          <a:p>
            <a:pPr algn="ctr"/>
            <a:r>
              <a:rPr lang="fr-CH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Délai inscription : 03.08.2026</a:t>
            </a:r>
          </a:p>
          <a:p>
            <a:pPr algn="ctr"/>
            <a:r>
              <a:rPr lang="fr-CH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Infos: 079 219 5166 (Steeve)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92</Words>
  <Application>Microsoft Office PowerPoint</Application>
  <DocSecurity>0</DocSecurity>
  <PresentationFormat>Personnalisé</PresentationFormat>
  <Paragraphs>15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Rafael Corvalan</dc:creator>
  <cp:keywords/>
  <dc:description/>
  <cp:lastModifiedBy>Martine Bonzon</cp:lastModifiedBy>
  <cp:revision>61</cp:revision>
  <cp:lastPrinted>2025-08-25T13:02:43Z</cp:lastPrinted>
  <dcterms:created xsi:type="dcterms:W3CDTF">2022-05-28T00:37:16Z</dcterms:created>
  <dcterms:modified xsi:type="dcterms:W3CDTF">2026-07-23T08:33:20Z</dcterms:modified>
  <cp:category/>
  <dc:identifier/>
  <cp:contentStatus/>
  <dc:language/>
  <cp:version/>
</cp:coreProperties>
</file>